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70" r:id="rId14"/>
    <p:sldId id="269"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66" d="100"/>
          <a:sy n="66" d="100"/>
        </p:scale>
        <p:origin x="67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26B3C-BE6A-4E5F-9BE2-ED6BC4A1FF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9B27D4-4F9A-4255-94B5-C8746746F5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F8ECE-E183-4108-90A5-16E88CB37BBB}"/>
              </a:ext>
            </a:extLst>
          </p:cNvPr>
          <p:cNvSpPr>
            <a:spLocks noGrp="1"/>
          </p:cNvSpPr>
          <p:nvPr>
            <p:ph type="dt" sz="half" idx="10"/>
          </p:nvPr>
        </p:nvSpPr>
        <p:spPr/>
        <p:txBody>
          <a:bodyPr/>
          <a:lstStyle/>
          <a:p>
            <a:fld id="{D4AB463B-5AAF-408D-8ACC-752F6882CE29}" type="datetimeFigureOut">
              <a:rPr lang="en-US" smtClean="0"/>
              <a:t>2/29/2024</a:t>
            </a:fld>
            <a:endParaRPr lang="en-US"/>
          </a:p>
        </p:txBody>
      </p:sp>
      <p:sp>
        <p:nvSpPr>
          <p:cNvPr id="5" name="Footer Placeholder 4">
            <a:extLst>
              <a:ext uri="{FF2B5EF4-FFF2-40B4-BE49-F238E27FC236}">
                <a16:creationId xmlns:a16="http://schemas.microsoft.com/office/drawing/2014/main" id="{53650364-2370-41C8-8A84-1F1E343E9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42CA7-D873-4A67-B694-48993F5469B3}"/>
              </a:ext>
            </a:extLst>
          </p:cNvPr>
          <p:cNvSpPr>
            <a:spLocks noGrp="1"/>
          </p:cNvSpPr>
          <p:nvPr>
            <p:ph type="sldNum" sz="quarter" idx="12"/>
          </p:nvPr>
        </p:nvSpPr>
        <p:spPr/>
        <p:txBody>
          <a:bodyPr/>
          <a:lstStyle/>
          <a:p>
            <a:fld id="{077C6104-B375-4D15-A270-C63F045C705F}" type="slidenum">
              <a:rPr lang="en-US" smtClean="0"/>
              <a:t>‹#›</a:t>
            </a:fld>
            <a:endParaRPr lang="en-US"/>
          </a:p>
        </p:txBody>
      </p:sp>
    </p:spTree>
    <p:extLst>
      <p:ext uri="{BB962C8B-B14F-4D97-AF65-F5344CB8AC3E}">
        <p14:creationId xmlns:p14="http://schemas.microsoft.com/office/powerpoint/2010/main" val="2693887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060E-90F3-443E-A613-54450A1DEE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8D6AD8-8924-4024-A1CD-F055C395F4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8995F-EFE3-4EE9-B2BB-4B91326C65AC}"/>
              </a:ext>
            </a:extLst>
          </p:cNvPr>
          <p:cNvSpPr>
            <a:spLocks noGrp="1"/>
          </p:cNvSpPr>
          <p:nvPr>
            <p:ph type="dt" sz="half" idx="10"/>
          </p:nvPr>
        </p:nvSpPr>
        <p:spPr/>
        <p:txBody>
          <a:bodyPr/>
          <a:lstStyle/>
          <a:p>
            <a:fld id="{D4AB463B-5AAF-408D-8ACC-752F6882CE29}" type="datetimeFigureOut">
              <a:rPr lang="en-US" smtClean="0"/>
              <a:t>2/29/2024</a:t>
            </a:fld>
            <a:endParaRPr lang="en-US"/>
          </a:p>
        </p:txBody>
      </p:sp>
      <p:sp>
        <p:nvSpPr>
          <p:cNvPr id="5" name="Footer Placeholder 4">
            <a:extLst>
              <a:ext uri="{FF2B5EF4-FFF2-40B4-BE49-F238E27FC236}">
                <a16:creationId xmlns:a16="http://schemas.microsoft.com/office/drawing/2014/main" id="{5F664924-B539-44B2-8E6D-189D73144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91280-1F52-4B1F-AFBD-A75CE3B343FF}"/>
              </a:ext>
            </a:extLst>
          </p:cNvPr>
          <p:cNvSpPr>
            <a:spLocks noGrp="1"/>
          </p:cNvSpPr>
          <p:nvPr>
            <p:ph type="sldNum" sz="quarter" idx="12"/>
          </p:nvPr>
        </p:nvSpPr>
        <p:spPr/>
        <p:txBody>
          <a:bodyPr/>
          <a:lstStyle/>
          <a:p>
            <a:fld id="{077C6104-B375-4D15-A270-C63F045C705F}" type="slidenum">
              <a:rPr lang="en-US" smtClean="0"/>
              <a:t>‹#›</a:t>
            </a:fld>
            <a:endParaRPr lang="en-US"/>
          </a:p>
        </p:txBody>
      </p:sp>
    </p:spTree>
    <p:extLst>
      <p:ext uri="{BB962C8B-B14F-4D97-AF65-F5344CB8AC3E}">
        <p14:creationId xmlns:p14="http://schemas.microsoft.com/office/powerpoint/2010/main" val="2153732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44866C-EFEC-44D0-ACFD-54DA620057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B63FAF-FA75-4075-994F-163D6C6F63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EFA18-0A29-4FAB-88CB-3CE10FD2F5D0}"/>
              </a:ext>
            </a:extLst>
          </p:cNvPr>
          <p:cNvSpPr>
            <a:spLocks noGrp="1"/>
          </p:cNvSpPr>
          <p:nvPr>
            <p:ph type="dt" sz="half" idx="10"/>
          </p:nvPr>
        </p:nvSpPr>
        <p:spPr/>
        <p:txBody>
          <a:bodyPr/>
          <a:lstStyle/>
          <a:p>
            <a:fld id="{D4AB463B-5AAF-408D-8ACC-752F6882CE29}" type="datetimeFigureOut">
              <a:rPr lang="en-US" smtClean="0"/>
              <a:t>2/29/2024</a:t>
            </a:fld>
            <a:endParaRPr lang="en-US"/>
          </a:p>
        </p:txBody>
      </p:sp>
      <p:sp>
        <p:nvSpPr>
          <p:cNvPr id="5" name="Footer Placeholder 4">
            <a:extLst>
              <a:ext uri="{FF2B5EF4-FFF2-40B4-BE49-F238E27FC236}">
                <a16:creationId xmlns:a16="http://schemas.microsoft.com/office/drawing/2014/main" id="{2EC77861-FF96-4328-906D-1E4560FE2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A7E57-F024-43F5-9E7D-49A036876A25}"/>
              </a:ext>
            </a:extLst>
          </p:cNvPr>
          <p:cNvSpPr>
            <a:spLocks noGrp="1"/>
          </p:cNvSpPr>
          <p:nvPr>
            <p:ph type="sldNum" sz="quarter" idx="12"/>
          </p:nvPr>
        </p:nvSpPr>
        <p:spPr/>
        <p:txBody>
          <a:bodyPr/>
          <a:lstStyle/>
          <a:p>
            <a:fld id="{077C6104-B375-4D15-A270-C63F045C705F}" type="slidenum">
              <a:rPr lang="en-US" smtClean="0"/>
              <a:t>‹#›</a:t>
            </a:fld>
            <a:endParaRPr lang="en-US"/>
          </a:p>
        </p:txBody>
      </p:sp>
    </p:spTree>
    <p:extLst>
      <p:ext uri="{BB962C8B-B14F-4D97-AF65-F5344CB8AC3E}">
        <p14:creationId xmlns:p14="http://schemas.microsoft.com/office/powerpoint/2010/main" val="1779845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FC9AE-D4CC-477E-93AA-70A85B3BF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E941CB-E34E-4332-B37F-ED6164B890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201C0-0773-41B7-9B5D-C2D46AD6803E}"/>
              </a:ext>
            </a:extLst>
          </p:cNvPr>
          <p:cNvSpPr>
            <a:spLocks noGrp="1"/>
          </p:cNvSpPr>
          <p:nvPr>
            <p:ph type="dt" sz="half" idx="10"/>
          </p:nvPr>
        </p:nvSpPr>
        <p:spPr/>
        <p:txBody>
          <a:bodyPr/>
          <a:lstStyle/>
          <a:p>
            <a:fld id="{D4AB463B-5AAF-408D-8ACC-752F6882CE29}" type="datetimeFigureOut">
              <a:rPr lang="en-US" smtClean="0"/>
              <a:t>2/29/2024</a:t>
            </a:fld>
            <a:endParaRPr lang="en-US"/>
          </a:p>
        </p:txBody>
      </p:sp>
      <p:sp>
        <p:nvSpPr>
          <p:cNvPr id="5" name="Footer Placeholder 4">
            <a:extLst>
              <a:ext uri="{FF2B5EF4-FFF2-40B4-BE49-F238E27FC236}">
                <a16:creationId xmlns:a16="http://schemas.microsoft.com/office/drawing/2014/main" id="{4CCA50A5-14C4-4DD4-A612-4A43DCC93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358DF-7264-4D9A-BC2D-865F478BD6CD}"/>
              </a:ext>
            </a:extLst>
          </p:cNvPr>
          <p:cNvSpPr>
            <a:spLocks noGrp="1"/>
          </p:cNvSpPr>
          <p:nvPr>
            <p:ph type="sldNum" sz="quarter" idx="12"/>
          </p:nvPr>
        </p:nvSpPr>
        <p:spPr/>
        <p:txBody>
          <a:bodyPr/>
          <a:lstStyle/>
          <a:p>
            <a:fld id="{077C6104-B375-4D15-A270-C63F045C705F}" type="slidenum">
              <a:rPr lang="en-US" smtClean="0"/>
              <a:t>‹#›</a:t>
            </a:fld>
            <a:endParaRPr lang="en-US"/>
          </a:p>
        </p:txBody>
      </p:sp>
    </p:spTree>
    <p:extLst>
      <p:ext uri="{BB962C8B-B14F-4D97-AF65-F5344CB8AC3E}">
        <p14:creationId xmlns:p14="http://schemas.microsoft.com/office/powerpoint/2010/main" val="1577035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E656-9A2D-4806-BEB7-B96910F3EC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20CFB9-87DA-4B29-9D61-919FEF8CD7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D38572-D214-4CBB-9359-43B334E143DF}"/>
              </a:ext>
            </a:extLst>
          </p:cNvPr>
          <p:cNvSpPr>
            <a:spLocks noGrp="1"/>
          </p:cNvSpPr>
          <p:nvPr>
            <p:ph type="dt" sz="half" idx="10"/>
          </p:nvPr>
        </p:nvSpPr>
        <p:spPr/>
        <p:txBody>
          <a:bodyPr/>
          <a:lstStyle/>
          <a:p>
            <a:fld id="{D4AB463B-5AAF-408D-8ACC-752F6882CE29}" type="datetimeFigureOut">
              <a:rPr lang="en-US" smtClean="0"/>
              <a:t>2/29/2024</a:t>
            </a:fld>
            <a:endParaRPr lang="en-US"/>
          </a:p>
        </p:txBody>
      </p:sp>
      <p:sp>
        <p:nvSpPr>
          <p:cNvPr id="5" name="Footer Placeholder 4">
            <a:extLst>
              <a:ext uri="{FF2B5EF4-FFF2-40B4-BE49-F238E27FC236}">
                <a16:creationId xmlns:a16="http://schemas.microsoft.com/office/drawing/2014/main" id="{A4B97994-50E3-4393-88A3-D37973229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0ECA6-1F83-42F3-BB84-DD5824C691D1}"/>
              </a:ext>
            </a:extLst>
          </p:cNvPr>
          <p:cNvSpPr>
            <a:spLocks noGrp="1"/>
          </p:cNvSpPr>
          <p:nvPr>
            <p:ph type="sldNum" sz="quarter" idx="12"/>
          </p:nvPr>
        </p:nvSpPr>
        <p:spPr/>
        <p:txBody>
          <a:bodyPr/>
          <a:lstStyle/>
          <a:p>
            <a:fld id="{077C6104-B375-4D15-A270-C63F045C705F}" type="slidenum">
              <a:rPr lang="en-US" smtClean="0"/>
              <a:t>‹#›</a:t>
            </a:fld>
            <a:endParaRPr lang="en-US"/>
          </a:p>
        </p:txBody>
      </p:sp>
    </p:spTree>
    <p:extLst>
      <p:ext uri="{BB962C8B-B14F-4D97-AF65-F5344CB8AC3E}">
        <p14:creationId xmlns:p14="http://schemas.microsoft.com/office/powerpoint/2010/main" val="4284507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9575-E76D-4013-9A22-08251F8A8D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B9A9CA-D118-4577-89CA-2754163C09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EA67A-33FA-45FA-84DD-7A5F5E7C8E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60B5FE-9FF2-40D5-A130-D2D0A3F679CB}"/>
              </a:ext>
            </a:extLst>
          </p:cNvPr>
          <p:cNvSpPr>
            <a:spLocks noGrp="1"/>
          </p:cNvSpPr>
          <p:nvPr>
            <p:ph type="dt" sz="half" idx="10"/>
          </p:nvPr>
        </p:nvSpPr>
        <p:spPr/>
        <p:txBody>
          <a:bodyPr/>
          <a:lstStyle/>
          <a:p>
            <a:fld id="{D4AB463B-5AAF-408D-8ACC-752F6882CE29}" type="datetimeFigureOut">
              <a:rPr lang="en-US" smtClean="0"/>
              <a:t>2/29/2024</a:t>
            </a:fld>
            <a:endParaRPr lang="en-US"/>
          </a:p>
        </p:txBody>
      </p:sp>
      <p:sp>
        <p:nvSpPr>
          <p:cNvPr id="6" name="Footer Placeholder 5">
            <a:extLst>
              <a:ext uri="{FF2B5EF4-FFF2-40B4-BE49-F238E27FC236}">
                <a16:creationId xmlns:a16="http://schemas.microsoft.com/office/drawing/2014/main" id="{2AAA098D-988C-479F-B5EE-6ECA2694E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577659-9941-48DC-B156-AEF6C5E5947F}"/>
              </a:ext>
            </a:extLst>
          </p:cNvPr>
          <p:cNvSpPr>
            <a:spLocks noGrp="1"/>
          </p:cNvSpPr>
          <p:nvPr>
            <p:ph type="sldNum" sz="quarter" idx="12"/>
          </p:nvPr>
        </p:nvSpPr>
        <p:spPr/>
        <p:txBody>
          <a:bodyPr/>
          <a:lstStyle/>
          <a:p>
            <a:fld id="{077C6104-B375-4D15-A270-C63F045C705F}" type="slidenum">
              <a:rPr lang="en-US" smtClean="0"/>
              <a:t>‹#›</a:t>
            </a:fld>
            <a:endParaRPr lang="en-US"/>
          </a:p>
        </p:txBody>
      </p:sp>
    </p:spTree>
    <p:extLst>
      <p:ext uri="{BB962C8B-B14F-4D97-AF65-F5344CB8AC3E}">
        <p14:creationId xmlns:p14="http://schemas.microsoft.com/office/powerpoint/2010/main" val="307532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AA9A4-85F7-4A7F-9A97-E213C0F136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F890ED-8054-4B3C-AB9D-84934DFD1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F52B85-077E-4C9B-8C5E-BAAA784FF5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056CAE-4C3B-46E7-A378-D4B53D4B9B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CB9A0C-F688-4F99-BD78-E183841DC2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F0FDDA-0774-4386-87D5-A9412DAB3A8B}"/>
              </a:ext>
            </a:extLst>
          </p:cNvPr>
          <p:cNvSpPr>
            <a:spLocks noGrp="1"/>
          </p:cNvSpPr>
          <p:nvPr>
            <p:ph type="dt" sz="half" idx="10"/>
          </p:nvPr>
        </p:nvSpPr>
        <p:spPr/>
        <p:txBody>
          <a:bodyPr/>
          <a:lstStyle/>
          <a:p>
            <a:fld id="{D4AB463B-5AAF-408D-8ACC-752F6882CE29}" type="datetimeFigureOut">
              <a:rPr lang="en-US" smtClean="0"/>
              <a:t>2/29/2024</a:t>
            </a:fld>
            <a:endParaRPr lang="en-US"/>
          </a:p>
        </p:txBody>
      </p:sp>
      <p:sp>
        <p:nvSpPr>
          <p:cNvPr id="8" name="Footer Placeholder 7">
            <a:extLst>
              <a:ext uri="{FF2B5EF4-FFF2-40B4-BE49-F238E27FC236}">
                <a16:creationId xmlns:a16="http://schemas.microsoft.com/office/drawing/2014/main" id="{867225FA-A167-403B-8168-422B2F3D34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079D00-BD39-439D-B620-8BF7CF65E85A}"/>
              </a:ext>
            </a:extLst>
          </p:cNvPr>
          <p:cNvSpPr>
            <a:spLocks noGrp="1"/>
          </p:cNvSpPr>
          <p:nvPr>
            <p:ph type="sldNum" sz="quarter" idx="12"/>
          </p:nvPr>
        </p:nvSpPr>
        <p:spPr/>
        <p:txBody>
          <a:bodyPr/>
          <a:lstStyle/>
          <a:p>
            <a:fld id="{077C6104-B375-4D15-A270-C63F045C705F}" type="slidenum">
              <a:rPr lang="en-US" smtClean="0"/>
              <a:t>‹#›</a:t>
            </a:fld>
            <a:endParaRPr lang="en-US"/>
          </a:p>
        </p:txBody>
      </p:sp>
    </p:spTree>
    <p:extLst>
      <p:ext uri="{BB962C8B-B14F-4D97-AF65-F5344CB8AC3E}">
        <p14:creationId xmlns:p14="http://schemas.microsoft.com/office/powerpoint/2010/main" val="3882997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7942-9F1C-4476-A729-47F25BCA2D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014A91-DA47-472F-AE5E-4C2AE3B4C117}"/>
              </a:ext>
            </a:extLst>
          </p:cNvPr>
          <p:cNvSpPr>
            <a:spLocks noGrp="1"/>
          </p:cNvSpPr>
          <p:nvPr>
            <p:ph type="dt" sz="half" idx="10"/>
          </p:nvPr>
        </p:nvSpPr>
        <p:spPr/>
        <p:txBody>
          <a:bodyPr/>
          <a:lstStyle/>
          <a:p>
            <a:fld id="{D4AB463B-5AAF-408D-8ACC-752F6882CE29}" type="datetimeFigureOut">
              <a:rPr lang="en-US" smtClean="0"/>
              <a:t>2/29/2024</a:t>
            </a:fld>
            <a:endParaRPr lang="en-US"/>
          </a:p>
        </p:txBody>
      </p:sp>
      <p:sp>
        <p:nvSpPr>
          <p:cNvPr id="4" name="Footer Placeholder 3">
            <a:extLst>
              <a:ext uri="{FF2B5EF4-FFF2-40B4-BE49-F238E27FC236}">
                <a16:creationId xmlns:a16="http://schemas.microsoft.com/office/drawing/2014/main" id="{131556D0-074F-4611-98E5-567B099F98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E96C54-D25E-4C0F-978E-2C24B58DA7C4}"/>
              </a:ext>
            </a:extLst>
          </p:cNvPr>
          <p:cNvSpPr>
            <a:spLocks noGrp="1"/>
          </p:cNvSpPr>
          <p:nvPr>
            <p:ph type="sldNum" sz="quarter" idx="12"/>
          </p:nvPr>
        </p:nvSpPr>
        <p:spPr/>
        <p:txBody>
          <a:bodyPr/>
          <a:lstStyle/>
          <a:p>
            <a:fld id="{077C6104-B375-4D15-A270-C63F045C705F}" type="slidenum">
              <a:rPr lang="en-US" smtClean="0"/>
              <a:t>‹#›</a:t>
            </a:fld>
            <a:endParaRPr lang="en-US"/>
          </a:p>
        </p:txBody>
      </p:sp>
    </p:spTree>
    <p:extLst>
      <p:ext uri="{BB962C8B-B14F-4D97-AF65-F5344CB8AC3E}">
        <p14:creationId xmlns:p14="http://schemas.microsoft.com/office/powerpoint/2010/main" val="3148496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19FE23-D750-4F64-89BF-11D2EB66703A}"/>
              </a:ext>
            </a:extLst>
          </p:cNvPr>
          <p:cNvSpPr>
            <a:spLocks noGrp="1"/>
          </p:cNvSpPr>
          <p:nvPr>
            <p:ph type="dt" sz="half" idx="10"/>
          </p:nvPr>
        </p:nvSpPr>
        <p:spPr/>
        <p:txBody>
          <a:bodyPr/>
          <a:lstStyle/>
          <a:p>
            <a:fld id="{D4AB463B-5AAF-408D-8ACC-752F6882CE29}" type="datetimeFigureOut">
              <a:rPr lang="en-US" smtClean="0"/>
              <a:t>2/29/2024</a:t>
            </a:fld>
            <a:endParaRPr lang="en-US"/>
          </a:p>
        </p:txBody>
      </p:sp>
      <p:sp>
        <p:nvSpPr>
          <p:cNvPr id="3" name="Footer Placeholder 2">
            <a:extLst>
              <a:ext uri="{FF2B5EF4-FFF2-40B4-BE49-F238E27FC236}">
                <a16:creationId xmlns:a16="http://schemas.microsoft.com/office/drawing/2014/main" id="{D54E9BFE-600F-460C-B1D0-B7C924E8CF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6F389D-F0C9-4556-ADCD-19E7055A685D}"/>
              </a:ext>
            </a:extLst>
          </p:cNvPr>
          <p:cNvSpPr>
            <a:spLocks noGrp="1"/>
          </p:cNvSpPr>
          <p:nvPr>
            <p:ph type="sldNum" sz="quarter" idx="12"/>
          </p:nvPr>
        </p:nvSpPr>
        <p:spPr/>
        <p:txBody>
          <a:bodyPr/>
          <a:lstStyle/>
          <a:p>
            <a:fld id="{077C6104-B375-4D15-A270-C63F045C705F}" type="slidenum">
              <a:rPr lang="en-US" smtClean="0"/>
              <a:t>‹#›</a:t>
            </a:fld>
            <a:endParaRPr lang="en-US"/>
          </a:p>
        </p:txBody>
      </p:sp>
    </p:spTree>
    <p:extLst>
      <p:ext uri="{BB962C8B-B14F-4D97-AF65-F5344CB8AC3E}">
        <p14:creationId xmlns:p14="http://schemas.microsoft.com/office/powerpoint/2010/main" val="66838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FD9C7-2171-4619-B05A-28185DC2D1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E31285-A823-4454-A28E-436327A693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1D73DB-F23F-4DE3-BD0C-085413685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84288C-865D-4D75-86DB-D084177D43F7}"/>
              </a:ext>
            </a:extLst>
          </p:cNvPr>
          <p:cNvSpPr>
            <a:spLocks noGrp="1"/>
          </p:cNvSpPr>
          <p:nvPr>
            <p:ph type="dt" sz="half" idx="10"/>
          </p:nvPr>
        </p:nvSpPr>
        <p:spPr/>
        <p:txBody>
          <a:bodyPr/>
          <a:lstStyle/>
          <a:p>
            <a:fld id="{D4AB463B-5AAF-408D-8ACC-752F6882CE29}" type="datetimeFigureOut">
              <a:rPr lang="en-US" smtClean="0"/>
              <a:t>2/29/2024</a:t>
            </a:fld>
            <a:endParaRPr lang="en-US"/>
          </a:p>
        </p:txBody>
      </p:sp>
      <p:sp>
        <p:nvSpPr>
          <p:cNvPr id="6" name="Footer Placeholder 5">
            <a:extLst>
              <a:ext uri="{FF2B5EF4-FFF2-40B4-BE49-F238E27FC236}">
                <a16:creationId xmlns:a16="http://schemas.microsoft.com/office/drawing/2014/main" id="{D5027C79-2B2D-4C42-B71C-951B5BD2F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B1B78D-F263-4F5F-8072-F98069886E44}"/>
              </a:ext>
            </a:extLst>
          </p:cNvPr>
          <p:cNvSpPr>
            <a:spLocks noGrp="1"/>
          </p:cNvSpPr>
          <p:nvPr>
            <p:ph type="sldNum" sz="quarter" idx="12"/>
          </p:nvPr>
        </p:nvSpPr>
        <p:spPr/>
        <p:txBody>
          <a:bodyPr/>
          <a:lstStyle/>
          <a:p>
            <a:fld id="{077C6104-B375-4D15-A270-C63F045C705F}" type="slidenum">
              <a:rPr lang="en-US" smtClean="0"/>
              <a:t>‹#›</a:t>
            </a:fld>
            <a:endParaRPr lang="en-US"/>
          </a:p>
        </p:txBody>
      </p:sp>
    </p:spTree>
    <p:extLst>
      <p:ext uri="{BB962C8B-B14F-4D97-AF65-F5344CB8AC3E}">
        <p14:creationId xmlns:p14="http://schemas.microsoft.com/office/powerpoint/2010/main" val="2628242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BC779-701C-4FEB-A29C-06399ABF3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8B21BD-E2ED-4EEC-8BC2-9FBE75BA56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9109ED-4DAE-4DE5-A301-9C4DEFB240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73A9B-6492-49A2-920A-7B6A585CE498}"/>
              </a:ext>
            </a:extLst>
          </p:cNvPr>
          <p:cNvSpPr>
            <a:spLocks noGrp="1"/>
          </p:cNvSpPr>
          <p:nvPr>
            <p:ph type="dt" sz="half" idx="10"/>
          </p:nvPr>
        </p:nvSpPr>
        <p:spPr/>
        <p:txBody>
          <a:bodyPr/>
          <a:lstStyle/>
          <a:p>
            <a:fld id="{D4AB463B-5AAF-408D-8ACC-752F6882CE29}" type="datetimeFigureOut">
              <a:rPr lang="en-US" smtClean="0"/>
              <a:t>2/29/2024</a:t>
            </a:fld>
            <a:endParaRPr lang="en-US"/>
          </a:p>
        </p:txBody>
      </p:sp>
      <p:sp>
        <p:nvSpPr>
          <p:cNvPr id="6" name="Footer Placeholder 5">
            <a:extLst>
              <a:ext uri="{FF2B5EF4-FFF2-40B4-BE49-F238E27FC236}">
                <a16:creationId xmlns:a16="http://schemas.microsoft.com/office/drawing/2014/main" id="{9BCB3D63-2E70-4B28-87E8-D173A744C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4386CF-A768-4DD3-A106-747F63B70640}"/>
              </a:ext>
            </a:extLst>
          </p:cNvPr>
          <p:cNvSpPr>
            <a:spLocks noGrp="1"/>
          </p:cNvSpPr>
          <p:nvPr>
            <p:ph type="sldNum" sz="quarter" idx="12"/>
          </p:nvPr>
        </p:nvSpPr>
        <p:spPr/>
        <p:txBody>
          <a:bodyPr/>
          <a:lstStyle/>
          <a:p>
            <a:fld id="{077C6104-B375-4D15-A270-C63F045C705F}" type="slidenum">
              <a:rPr lang="en-US" smtClean="0"/>
              <a:t>‹#›</a:t>
            </a:fld>
            <a:endParaRPr lang="en-US"/>
          </a:p>
        </p:txBody>
      </p:sp>
    </p:spTree>
    <p:extLst>
      <p:ext uri="{BB962C8B-B14F-4D97-AF65-F5344CB8AC3E}">
        <p14:creationId xmlns:p14="http://schemas.microsoft.com/office/powerpoint/2010/main" val="2895546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BF5A4A-FF54-4315-B993-CB0129E0A5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CDF12D-390C-4D39-A783-3828C2B494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AB987-00F7-4BED-9028-B810647C9F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AB463B-5AAF-408D-8ACC-752F6882CE29}" type="datetimeFigureOut">
              <a:rPr lang="en-US" smtClean="0"/>
              <a:t>2/29/2024</a:t>
            </a:fld>
            <a:endParaRPr lang="en-US"/>
          </a:p>
        </p:txBody>
      </p:sp>
      <p:sp>
        <p:nvSpPr>
          <p:cNvPr id="5" name="Footer Placeholder 4">
            <a:extLst>
              <a:ext uri="{FF2B5EF4-FFF2-40B4-BE49-F238E27FC236}">
                <a16:creationId xmlns:a16="http://schemas.microsoft.com/office/drawing/2014/main" id="{5093E7B3-6900-46B9-B035-0962722278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995F70-8C8A-48C2-93E4-355006B9F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C6104-B375-4D15-A270-C63F045C705F}" type="slidenum">
              <a:rPr lang="en-US" smtClean="0"/>
              <a:t>‹#›</a:t>
            </a:fld>
            <a:endParaRPr lang="en-US"/>
          </a:p>
        </p:txBody>
      </p:sp>
    </p:spTree>
    <p:extLst>
      <p:ext uri="{BB962C8B-B14F-4D97-AF65-F5344CB8AC3E}">
        <p14:creationId xmlns:p14="http://schemas.microsoft.com/office/powerpoint/2010/main" val="370700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90DEE7C7-A877-4A30-AB14-6A50C67117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D9E41E-32D0-43AB-A105-A1CD88961B5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FLOWER SHOW IN A BOX</a:t>
            </a:r>
          </a:p>
        </p:txBody>
      </p:sp>
      <p:sp>
        <p:nvSpPr>
          <p:cNvPr id="3" name="Subtitle 2">
            <a:extLst>
              <a:ext uri="{FF2B5EF4-FFF2-40B4-BE49-F238E27FC236}">
                <a16:creationId xmlns:a16="http://schemas.microsoft.com/office/drawing/2014/main" id="{A9F1E7B1-7D58-46CE-8794-42D8080E894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(Also known as the NGC Small Standard Flower Show)</a:t>
            </a:r>
          </a:p>
        </p:txBody>
      </p:sp>
    </p:spTree>
    <p:extLst>
      <p:ext uri="{BB962C8B-B14F-4D97-AF65-F5344CB8AC3E}">
        <p14:creationId xmlns:p14="http://schemas.microsoft.com/office/powerpoint/2010/main" val="322637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9399-A78A-4977-A181-71486A20238A}"/>
              </a:ext>
            </a:extLst>
          </p:cNvPr>
          <p:cNvSpPr>
            <a:spLocks noGrp="1"/>
          </p:cNvSpPr>
          <p:nvPr>
            <p:ph type="title"/>
          </p:nvPr>
        </p:nvSpPr>
        <p:spPr/>
        <p:txBody>
          <a:bodyPr/>
          <a:lstStyle/>
          <a:p>
            <a:r>
              <a:rPr lang="en-US" dirty="0"/>
              <a:t>THE HANDBOOK FOR FLOWER SHOWS</a:t>
            </a:r>
          </a:p>
        </p:txBody>
      </p:sp>
      <p:pic>
        <p:nvPicPr>
          <p:cNvPr id="6" name="Picture Placeholder 5" descr="Text&#10;&#10;Description automatically generated with medium confidence">
            <a:extLst>
              <a:ext uri="{FF2B5EF4-FFF2-40B4-BE49-F238E27FC236}">
                <a16:creationId xmlns:a16="http://schemas.microsoft.com/office/drawing/2014/main" id="{70F7892E-CF9B-4920-BF6E-3DF2844818A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390" r="20390"/>
          <a:stretch>
            <a:fillRect/>
          </a:stretch>
        </p:blipFill>
        <p:spPr>
          <a:xfrm rot="5400000">
            <a:off x="5832475" y="338137"/>
            <a:ext cx="4873625" cy="6172200"/>
          </a:xfrm>
        </p:spPr>
      </p:pic>
      <p:sp>
        <p:nvSpPr>
          <p:cNvPr id="4" name="Text Placeholder 3">
            <a:extLst>
              <a:ext uri="{FF2B5EF4-FFF2-40B4-BE49-F238E27FC236}">
                <a16:creationId xmlns:a16="http://schemas.microsoft.com/office/drawing/2014/main" id="{39967C0C-9CA2-439E-A727-999EE23C79B7}"/>
              </a:ext>
            </a:extLst>
          </p:cNvPr>
          <p:cNvSpPr>
            <a:spLocks noGrp="1"/>
          </p:cNvSpPr>
          <p:nvPr>
            <p:ph type="body" sz="half" idx="2"/>
          </p:nvPr>
        </p:nvSpPr>
        <p:spPr>
          <a:xfrm>
            <a:off x="839788" y="2057400"/>
            <a:ext cx="3932237" cy="3803650"/>
          </a:xfrm>
        </p:spPr>
        <p:txBody>
          <a:bodyPr>
            <a:normAutofit fontScale="92500" lnSpcReduction="10000"/>
          </a:bodyPr>
          <a:lstStyle/>
          <a:p>
            <a:endParaRPr lang="en-US" sz="2400" dirty="0"/>
          </a:p>
          <a:p>
            <a:pPr algn="ctr"/>
            <a:r>
              <a:rPr lang="en-US" sz="2800" dirty="0"/>
              <a:t>YOU WILL NEED TO HAVE  THE 2017 HANDBOOK FOR FLOWER SHOWS AND BE SURE TO PRINT ANY CHANGES TO THE HANDBOOK FROM THE WEBSITE.  YOUR HANDBOOK IS THE ULTIMATE AUTHORITY FOR ANY FLOWER SHOW</a:t>
            </a:r>
            <a:r>
              <a:rPr lang="en-US" sz="2400" dirty="0"/>
              <a:t>.</a:t>
            </a:r>
          </a:p>
        </p:txBody>
      </p:sp>
    </p:spTree>
    <p:extLst>
      <p:ext uri="{BB962C8B-B14F-4D97-AF65-F5344CB8AC3E}">
        <p14:creationId xmlns:p14="http://schemas.microsoft.com/office/powerpoint/2010/main" val="2829827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icture containing indoor, floor&#10;&#10;Description automatically generated">
            <a:extLst>
              <a:ext uri="{FF2B5EF4-FFF2-40B4-BE49-F238E27FC236}">
                <a16:creationId xmlns:a16="http://schemas.microsoft.com/office/drawing/2014/main" id="{BE834426-3C5E-49A7-84B2-3BEB8F2E2E1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848" r="5848"/>
          <a:stretch/>
        </p:blipFill>
        <p:spPr>
          <a:xfrm>
            <a:off x="4117521" y="10"/>
            <a:ext cx="8074479" cy="6857990"/>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D7C3A5C-983A-48DA-A7E9-662448FE9F9B}"/>
              </a:ext>
            </a:extLst>
          </p:cNvPr>
          <p:cNvSpPr>
            <a:spLocks noGrp="1"/>
          </p:cNvSpPr>
          <p:nvPr>
            <p:ph type="title"/>
          </p:nvPr>
        </p:nvSpPr>
        <p:spPr>
          <a:xfrm>
            <a:off x="804672" y="365125"/>
            <a:ext cx="5266155" cy="1325563"/>
          </a:xfrm>
        </p:spPr>
        <p:txBody>
          <a:bodyPr vert="horz" lIns="91440" tIns="45720" rIns="91440" bIns="45720" rtlCol="0" anchor="ctr">
            <a:normAutofit/>
          </a:bodyPr>
          <a:lstStyle/>
          <a:p>
            <a:r>
              <a:rPr lang="en-US" sz="4400"/>
              <a:t>SIGNAGE</a:t>
            </a:r>
          </a:p>
        </p:txBody>
      </p:sp>
      <p:sp>
        <p:nvSpPr>
          <p:cNvPr id="4" name="Text Placeholder 3">
            <a:extLst>
              <a:ext uri="{FF2B5EF4-FFF2-40B4-BE49-F238E27FC236}">
                <a16:creationId xmlns:a16="http://schemas.microsoft.com/office/drawing/2014/main" id="{99523F7B-DC89-4842-BCB6-46B3DEA17AF4}"/>
              </a:ext>
            </a:extLst>
          </p:cNvPr>
          <p:cNvSpPr>
            <a:spLocks noGrp="1"/>
          </p:cNvSpPr>
          <p:nvPr>
            <p:ph type="body" sz="half" idx="2"/>
          </p:nvPr>
        </p:nvSpPr>
        <p:spPr>
          <a:xfrm>
            <a:off x="804672" y="2022601"/>
            <a:ext cx="3941499" cy="4154361"/>
          </a:xfrm>
        </p:spPr>
        <p:txBody>
          <a:bodyPr vert="horz" lIns="91440" tIns="45720" rIns="91440" bIns="45720" rtlCol="0">
            <a:normAutofit/>
          </a:bodyPr>
          <a:lstStyle/>
          <a:p>
            <a:pPr indent="-228600">
              <a:buFont typeface="Arial" panose="020B0604020202020204" pitchFamily="34" charset="0"/>
              <a:buChar char="•"/>
            </a:pPr>
            <a:r>
              <a:rPr lang="en-US" sz="2000"/>
              <a:t>THESE HAPPEN TO BE ACRYLIC STAND-UP PHOTO HOLDERS, BUT WE HAVE USED THEM HERE FOR SIGNAGE FOR YOUR SMALL STANDARD FLOWER SHOW.</a:t>
            </a:r>
          </a:p>
        </p:txBody>
      </p:sp>
    </p:spTree>
    <p:extLst>
      <p:ext uri="{BB962C8B-B14F-4D97-AF65-F5344CB8AC3E}">
        <p14:creationId xmlns:p14="http://schemas.microsoft.com/office/powerpoint/2010/main" val="130406033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A507953-BEF9-47D8-95F6-78AFCE4D07B1}"/>
              </a:ext>
            </a:extLst>
          </p:cNvPr>
          <p:cNvSpPr>
            <a:spLocks noGrp="1"/>
          </p:cNvSpPr>
          <p:nvPr>
            <p:ph type="title"/>
          </p:nvPr>
        </p:nvSpPr>
        <p:spPr>
          <a:xfrm>
            <a:off x="1330144" y="187037"/>
            <a:ext cx="4707671" cy="2782023"/>
          </a:xfrm>
        </p:spPr>
        <p:txBody>
          <a:bodyPr vert="horz" lIns="91440" tIns="45720" rIns="91440" bIns="45720" rtlCol="0" anchor="b">
            <a:noAutofit/>
          </a:bodyPr>
          <a:lstStyle/>
          <a:p>
            <a:pPr marL="0" marR="0">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400" b="1" kern="1200" dirty="0">
                <a:solidFill>
                  <a:schemeClr val="bg1"/>
                </a:solidFill>
                <a:latin typeface="+mj-lt"/>
                <a:ea typeface="+mj-ea"/>
                <a:cs typeface="+mj-cs"/>
              </a:rPr>
              <a:t>MANUAL FOR THE </a:t>
            </a:r>
            <a:br>
              <a:rPr lang="en-US" sz="2400" b="1" kern="1200" dirty="0">
                <a:solidFill>
                  <a:schemeClr val="bg1"/>
                </a:solidFill>
                <a:latin typeface="+mj-lt"/>
                <a:ea typeface="+mj-ea"/>
                <a:cs typeface="+mj-cs"/>
              </a:rPr>
            </a:br>
            <a:br>
              <a:rPr lang="en-US" sz="2400" b="1" kern="1200" dirty="0">
                <a:solidFill>
                  <a:schemeClr val="bg1"/>
                </a:solidFill>
                <a:latin typeface="+mj-lt"/>
                <a:ea typeface="+mj-ea"/>
                <a:cs typeface="+mj-cs"/>
              </a:rPr>
            </a:br>
            <a:r>
              <a:rPr lang="en-US" sz="2400" b="1" kern="1200" dirty="0">
                <a:solidFill>
                  <a:schemeClr val="bg1"/>
                </a:solidFill>
                <a:latin typeface="+mj-lt"/>
                <a:ea typeface="+mj-ea"/>
                <a:cs typeface="+mj-cs"/>
              </a:rPr>
              <a:t>SMALL STANDARD</a:t>
            </a:r>
            <a:br>
              <a:rPr lang="en-US" sz="2400" b="1" kern="1200" dirty="0">
                <a:solidFill>
                  <a:schemeClr val="bg1"/>
                </a:solidFill>
                <a:latin typeface="+mj-lt"/>
                <a:ea typeface="+mj-ea"/>
                <a:cs typeface="+mj-cs"/>
              </a:rPr>
            </a:br>
            <a:br>
              <a:rPr lang="en-US" sz="2400" b="1" kern="1200" dirty="0">
                <a:solidFill>
                  <a:schemeClr val="bg1"/>
                </a:solidFill>
                <a:latin typeface="+mj-lt"/>
                <a:ea typeface="+mj-ea"/>
                <a:cs typeface="+mj-cs"/>
              </a:rPr>
            </a:br>
            <a:r>
              <a:rPr lang="en-US" sz="2400" b="1" kern="1200" dirty="0">
                <a:solidFill>
                  <a:schemeClr val="bg1"/>
                </a:solidFill>
                <a:latin typeface="+mj-lt"/>
                <a:ea typeface="+mj-ea"/>
                <a:cs typeface="+mj-cs"/>
              </a:rPr>
              <a:t>FLOWER SHOW</a:t>
            </a:r>
            <a:br>
              <a:rPr lang="en-US" sz="1600" b="1" kern="1200" dirty="0">
                <a:solidFill>
                  <a:schemeClr val="bg1"/>
                </a:solidFill>
                <a:latin typeface="+mj-lt"/>
                <a:ea typeface="+mj-ea"/>
                <a:cs typeface="+mj-cs"/>
              </a:rPr>
            </a:br>
            <a:br>
              <a:rPr lang="en-US" sz="1600" kern="1200" dirty="0">
                <a:solidFill>
                  <a:schemeClr val="bg1"/>
                </a:solidFill>
                <a:effectLst/>
                <a:latin typeface="+mj-lt"/>
                <a:ea typeface="+mj-ea"/>
                <a:cs typeface="+mj-cs"/>
              </a:rPr>
            </a:br>
            <a:r>
              <a:rPr lang="en-US" sz="1600" kern="1200" dirty="0">
                <a:solidFill>
                  <a:schemeClr val="bg1"/>
                </a:solidFill>
                <a:effectLst/>
                <a:latin typeface="+mj-lt"/>
                <a:ea typeface="+mj-ea"/>
                <a:cs typeface="+mj-cs"/>
              </a:rPr>
              <a:t> </a:t>
            </a:r>
            <a:br>
              <a:rPr lang="en-US" sz="1600" kern="1200" dirty="0">
                <a:solidFill>
                  <a:schemeClr val="bg1"/>
                </a:solidFill>
                <a:effectLst/>
                <a:latin typeface="+mj-lt"/>
                <a:ea typeface="+mj-ea"/>
                <a:cs typeface="+mj-cs"/>
              </a:rPr>
            </a:br>
            <a:endParaRPr lang="en-US" sz="1600" kern="1200" dirty="0">
              <a:solidFill>
                <a:schemeClr val="bg1"/>
              </a:solidFill>
              <a:latin typeface="+mj-lt"/>
              <a:ea typeface="+mj-ea"/>
              <a:cs typeface="+mj-cs"/>
            </a:endParaRP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73AF2E1-27A2-44E7-AF29-05FCE02A0E37}"/>
              </a:ext>
            </a:extLst>
          </p:cNvPr>
          <p:cNvSpPr>
            <a:spLocks noGrp="1"/>
          </p:cNvSpPr>
          <p:nvPr>
            <p:ph type="body" sz="half" idx="2"/>
          </p:nvPr>
        </p:nvSpPr>
        <p:spPr>
          <a:xfrm>
            <a:off x="1080035" y="2969064"/>
            <a:ext cx="4586513" cy="1977008"/>
          </a:xfrm>
        </p:spPr>
        <p:txBody>
          <a:bodyPr vert="horz" lIns="91440" tIns="45720" rIns="91440" bIns="45720" rtlCol="0">
            <a:normAutofit/>
          </a:bodyPr>
          <a:lstStyle/>
          <a:p>
            <a:pPr indent="-228600">
              <a:buFont typeface="Arial" panose="020B0604020202020204" pitchFamily="34" charset="0"/>
              <a:buChar char="•"/>
            </a:pPr>
            <a:r>
              <a:rPr lang="en-US" sz="2000" dirty="0">
                <a:solidFill>
                  <a:schemeClr val="bg1"/>
                </a:solidFill>
              </a:rPr>
              <a:t>THIS 7 PAGE MANUAL GIVES YOU A SAMPLE SCHEDULE TO ‘FILL IN THE BLANKS’, DIRECTIONS ON HOW TO SET UP THE SSFS IN YOUR CLUB OR COUNCIL AND WHO TO CONTACT WITH QUESTIONS. </a:t>
            </a:r>
          </a:p>
          <a:p>
            <a:pPr indent="-228600">
              <a:buFont typeface="Arial" panose="020B0604020202020204" pitchFamily="34" charset="0"/>
              <a:buChar char="•"/>
            </a:pPr>
            <a:r>
              <a:rPr lang="en-US" sz="2000" dirty="0">
                <a:solidFill>
                  <a:schemeClr val="bg1"/>
                </a:solidFill>
              </a:rPr>
              <a:t> DON’T LOSE IT</a:t>
            </a:r>
          </a:p>
        </p:txBody>
      </p:sp>
      <p:cxnSp>
        <p:nvCxnSpPr>
          <p:cNvPr id="20"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Placeholder 5" descr="A picture containing text, stationary&#10;&#10;Description automatically generated">
            <a:extLst>
              <a:ext uri="{FF2B5EF4-FFF2-40B4-BE49-F238E27FC236}">
                <a16:creationId xmlns:a16="http://schemas.microsoft.com/office/drawing/2014/main" id="{0DBF5133-92CE-45B9-8C16-770CA9E06E6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a:fillRect/>
          </a:stretch>
        </p:blipFill>
        <p:spPr>
          <a:xfrm>
            <a:off x="6525453" y="1191828"/>
            <a:ext cx="5666547" cy="4474343"/>
          </a:xfrm>
          <a:prstGeom prst="rect">
            <a:avLst/>
          </a:prstGeom>
        </p:spPr>
      </p:pic>
    </p:spTree>
    <p:extLst>
      <p:ext uri="{BB962C8B-B14F-4D97-AF65-F5344CB8AC3E}">
        <p14:creationId xmlns:p14="http://schemas.microsoft.com/office/powerpoint/2010/main" val="2765245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B1C3EE6C-1B05-47E4-BF2A-A6823C44B78B}"/>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b="1" dirty="0">
                <a:solidFill>
                  <a:schemeClr val="bg1"/>
                </a:solidFill>
              </a:rPr>
              <a:t>RIBBONS, STICKERS AND AWARDS</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DBBAF51-884D-4A1F-8416-285B005D7680}"/>
              </a:ext>
            </a:extLst>
          </p:cNvPr>
          <p:cNvSpPr>
            <a:spLocks noGrp="1"/>
          </p:cNvSpPr>
          <p:nvPr>
            <p:ph type="body" sz="half" idx="2"/>
          </p:nvPr>
        </p:nvSpPr>
        <p:spPr>
          <a:xfrm>
            <a:off x="897769" y="1909191"/>
            <a:ext cx="4586513" cy="4661727"/>
          </a:xfrm>
        </p:spPr>
        <p:txBody>
          <a:bodyPr vert="horz" lIns="91440" tIns="45720" rIns="91440" bIns="45720" rtlCol="0">
            <a:normAutofit/>
          </a:bodyPr>
          <a:lstStyle/>
          <a:p>
            <a:pPr indent="-228600">
              <a:buFont typeface="Arial" panose="020B0604020202020204" pitchFamily="34" charset="0"/>
              <a:buChar char="•"/>
            </a:pPr>
            <a:r>
              <a:rPr lang="en-US" sz="2800" dirty="0">
                <a:solidFill>
                  <a:schemeClr val="bg1"/>
                </a:solidFill>
              </a:rPr>
              <a:t>FEEL FREE TO USE THE STICKERS AS PICTURED (100 FOR $10.00) OR YOU CAN SMALL OR REGULAR SIZED RIBBONS FROM NGC OR MAKE YOUR OWN…UP TO YOU SO LONG AS YOU STATE WHAT THE COLORS STAND FOR IN THE SCHEDULE</a:t>
            </a:r>
            <a:r>
              <a:rPr lang="en-US" sz="2000" dirty="0">
                <a:solidFill>
                  <a:schemeClr val="bg1"/>
                </a:solidFill>
              </a:rPr>
              <a:t>.</a:t>
            </a:r>
          </a:p>
          <a:p>
            <a:pPr indent="-228600">
              <a:buFont typeface="Arial" panose="020B0604020202020204" pitchFamily="34" charset="0"/>
              <a:buChar char="•"/>
            </a:pPr>
            <a:endParaRPr lang="en-US" sz="2000" dirty="0">
              <a:solidFill>
                <a:schemeClr val="bg1"/>
              </a:solidFill>
            </a:endParaRPr>
          </a:p>
          <a:p>
            <a:pPr indent="-228600">
              <a:buFont typeface="Arial" panose="020B0604020202020204" pitchFamily="34" charset="0"/>
              <a:buChar char="•"/>
            </a:pPr>
            <a:r>
              <a:rPr lang="en-US" sz="2000" dirty="0">
                <a:solidFill>
                  <a:schemeClr val="bg1"/>
                </a:solidFill>
              </a:rPr>
              <a:t>THERE ARE NOW 90+ STICKERS AVAILABLE…ORDER THOSE IF YOU LIKE.</a:t>
            </a: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Placeholder 5" descr="A picture containing text, businesscard&#10;&#10;Description automatically generated">
            <a:extLst>
              <a:ext uri="{FF2B5EF4-FFF2-40B4-BE49-F238E27FC236}">
                <a16:creationId xmlns:a16="http://schemas.microsoft.com/office/drawing/2014/main" id="{6AC09626-2C15-4FEC-99A0-99615457401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322" r="5906" b="-3"/>
          <a:stretch/>
        </p:blipFill>
        <p:spPr>
          <a:xfrm rot="5400000">
            <a:off x="5929726" y="595726"/>
            <a:ext cx="6858000" cy="5666547"/>
          </a:xfrm>
          <a:prstGeom prst="rect">
            <a:avLst/>
          </a:prstGeom>
        </p:spPr>
      </p:pic>
    </p:spTree>
    <p:extLst>
      <p:ext uri="{BB962C8B-B14F-4D97-AF65-F5344CB8AC3E}">
        <p14:creationId xmlns:p14="http://schemas.microsoft.com/office/powerpoint/2010/main" val="3700108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68E23-CC40-4481-8C77-C7195E1EF929}"/>
              </a:ext>
            </a:extLst>
          </p:cNvPr>
          <p:cNvSpPr>
            <a:spLocks noGrp="1"/>
          </p:cNvSpPr>
          <p:nvPr>
            <p:ph type="title"/>
          </p:nvPr>
        </p:nvSpPr>
        <p:spPr/>
        <p:txBody>
          <a:bodyPr/>
          <a:lstStyle/>
          <a:p>
            <a:pPr algn="ctr"/>
            <a:r>
              <a:rPr lang="en-US" dirty="0"/>
              <a:t>Other items you may need to have in your FSIAB</a:t>
            </a:r>
          </a:p>
        </p:txBody>
      </p:sp>
      <p:pic>
        <p:nvPicPr>
          <p:cNvPr id="6" name="Picture Placeholder 5" descr="A picture containing text&#10;&#10;Description automatically generated">
            <a:extLst>
              <a:ext uri="{FF2B5EF4-FFF2-40B4-BE49-F238E27FC236}">
                <a16:creationId xmlns:a16="http://schemas.microsoft.com/office/drawing/2014/main" id="{C07D6DF6-7D08-436D-B424-0486E634F8F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390" r="20390"/>
          <a:stretch/>
        </p:blipFill>
        <p:spPr>
          <a:xfrm rot="5400000">
            <a:off x="5832475" y="338137"/>
            <a:ext cx="4873625" cy="6172200"/>
          </a:xfrm>
        </p:spPr>
      </p:pic>
      <p:sp>
        <p:nvSpPr>
          <p:cNvPr id="4" name="Text Placeholder 3">
            <a:extLst>
              <a:ext uri="{FF2B5EF4-FFF2-40B4-BE49-F238E27FC236}">
                <a16:creationId xmlns:a16="http://schemas.microsoft.com/office/drawing/2014/main" id="{64270A14-87F3-4534-B493-B62F1077547A}"/>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000" dirty="0"/>
              <a:t>Plastic tablecloths (Dollar Store party section) for  at least  two  6’ tables…black for designs and white for horticulture exhibits.</a:t>
            </a:r>
          </a:p>
          <a:p>
            <a:pPr marL="342900" indent="-342900">
              <a:buFont typeface="Arial" panose="020B0604020202020204" pitchFamily="34" charset="0"/>
              <a:buChar char="•"/>
            </a:pPr>
            <a:r>
              <a:rPr lang="en-US" sz="2000" dirty="0"/>
              <a:t>Index cards for comments and signage.</a:t>
            </a:r>
          </a:p>
          <a:p>
            <a:pPr marL="342900" indent="-342900">
              <a:buFont typeface="Arial" panose="020B0604020202020204" pitchFamily="34" charset="0"/>
              <a:buChar char="•"/>
            </a:pPr>
            <a:r>
              <a:rPr lang="en-US" sz="2000" dirty="0"/>
              <a:t>Hole punch for entry tags  </a:t>
            </a:r>
          </a:p>
          <a:p>
            <a:pPr marL="342900" indent="-342900">
              <a:buFont typeface="Arial" panose="020B0604020202020204" pitchFamily="34" charset="0"/>
              <a:buChar char="•"/>
            </a:pPr>
            <a:r>
              <a:rPr lang="en-US" sz="2000" dirty="0"/>
              <a:t>Ribbon to mark off sections.</a:t>
            </a:r>
          </a:p>
          <a:p>
            <a:pPr marL="342900" indent="-342900">
              <a:buFont typeface="Arial" panose="020B0604020202020204" pitchFamily="34" charset="0"/>
              <a:buChar char="•"/>
            </a:pPr>
            <a:r>
              <a:rPr lang="en-US" sz="2000" dirty="0"/>
              <a:t>Something for wedging.</a:t>
            </a:r>
          </a:p>
          <a:p>
            <a:pPr marL="342900" indent="-342900">
              <a:buFont typeface="Arial" panose="020B0604020202020204" pitchFamily="34" charset="0"/>
              <a:buChar char="•"/>
            </a:pPr>
            <a:r>
              <a:rPr lang="en-US" sz="2000" dirty="0"/>
              <a:t>Small stapler to attach ribbon if not </a:t>
            </a:r>
            <a:r>
              <a:rPr lang="en-US" sz="2000"/>
              <a:t>using stickers.</a:t>
            </a:r>
            <a:endParaRPr lang="en-US" sz="2000" dirty="0"/>
          </a:p>
        </p:txBody>
      </p:sp>
    </p:spTree>
    <p:extLst>
      <p:ext uri="{BB962C8B-B14F-4D97-AF65-F5344CB8AC3E}">
        <p14:creationId xmlns:p14="http://schemas.microsoft.com/office/powerpoint/2010/main" val="196139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C4816-9E23-4C1F-B52E-7A46A34B7A25}"/>
              </a:ext>
            </a:extLst>
          </p:cNvPr>
          <p:cNvSpPr>
            <a:spLocks noGrp="1"/>
          </p:cNvSpPr>
          <p:nvPr>
            <p:ph type="title"/>
          </p:nvPr>
        </p:nvSpPr>
        <p:spPr>
          <a:xfrm>
            <a:off x="839788" y="457200"/>
            <a:ext cx="3932237" cy="679269"/>
          </a:xfrm>
        </p:spPr>
        <p:txBody>
          <a:bodyPr/>
          <a:lstStyle/>
          <a:p>
            <a:r>
              <a:rPr lang="en-US" dirty="0"/>
              <a:t>Flower Show in a Box</a:t>
            </a:r>
          </a:p>
        </p:txBody>
      </p:sp>
      <p:pic>
        <p:nvPicPr>
          <p:cNvPr id="6" name="Picture Placeholder 5" descr="A picture containing indoor, oven&#10;&#10;Description automatically generated">
            <a:extLst>
              <a:ext uri="{FF2B5EF4-FFF2-40B4-BE49-F238E27FC236}">
                <a16:creationId xmlns:a16="http://schemas.microsoft.com/office/drawing/2014/main" id="{43F4DADA-8A1F-4577-B587-ACB92A48F29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a16="http://schemas.microsoft.com/office/drawing/2014/main" id="{D5F635E3-0A5B-4611-9E0C-F2A5839A5523}"/>
              </a:ext>
            </a:extLst>
          </p:cNvPr>
          <p:cNvSpPr>
            <a:spLocks noGrp="1"/>
          </p:cNvSpPr>
          <p:nvPr>
            <p:ph type="body" sz="half" idx="2"/>
          </p:nvPr>
        </p:nvSpPr>
        <p:spPr>
          <a:xfrm>
            <a:off x="839788" y="1371599"/>
            <a:ext cx="3932237" cy="4585063"/>
          </a:xfrm>
        </p:spPr>
        <p:txBody>
          <a:bodyPr>
            <a:normAutofit/>
          </a:bodyPr>
          <a:lstStyle/>
          <a:p>
            <a:r>
              <a:rPr lang="en-US" dirty="0"/>
              <a:t>Probably not the prettiest presentation you could have, but everything you need to stage a Small Standard Flower Show is included in this box….yes, everything!!! And it is easy to carry and store!</a:t>
            </a:r>
          </a:p>
          <a:p>
            <a:r>
              <a:rPr lang="en-US" dirty="0"/>
              <a:t>The idea is to have this all assembled in something that is easy to use and lightweight enough to carry.</a:t>
            </a:r>
          </a:p>
          <a:p>
            <a:r>
              <a:rPr lang="en-US" dirty="0"/>
              <a:t>NOTE: bubble wrap helps keep glass vases from breaking.</a:t>
            </a:r>
          </a:p>
          <a:p>
            <a:r>
              <a:rPr lang="en-US" dirty="0"/>
              <a:t>Spend a few dollars and have it ready to lend (rent?) to a local club or another council so they can stage a Small Standard Flower Show…mentor and help each other….earn exhibiting and judging credits….and </a:t>
            </a:r>
            <a:r>
              <a:rPr lang="en-US" b="1" dirty="0"/>
              <a:t>you can apply for an NGC Flower Show Achievement Award for your show (FS5, A, B, or C and FS 6,7,and 8)</a:t>
            </a:r>
          </a:p>
        </p:txBody>
      </p:sp>
    </p:spTree>
    <p:extLst>
      <p:ext uri="{BB962C8B-B14F-4D97-AF65-F5344CB8AC3E}">
        <p14:creationId xmlns:p14="http://schemas.microsoft.com/office/powerpoint/2010/main" val="1515417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9ADF10-AE27-4AF7-879E-EC72A3A551DC}"/>
              </a:ext>
            </a:extLst>
          </p:cNvPr>
          <p:cNvSpPr>
            <a:spLocks noGrp="1"/>
          </p:cNvSpPr>
          <p:nvPr>
            <p:ph type="title"/>
          </p:nvPr>
        </p:nvSpPr>
        <p:spPr>
          <a:xfrm>
            <a:off x="1198181" y="728906"/>
            <a:ext cx="9792471" cy="2057037"/>
          </a:xfrm>
        </p:spPr>
        <p:txBody>
          <a:bodyPr>
            <a:normAutofit/>
          </a:bodyPr>
          <a:lstStyle/>
          <a:p>
            <a:r>
              <a:rPr lang="en-US">
                <a:solidFill>
                  <a:srgbClr val="FFFFFF"/>
                </a:solidFill>
              </a:rPr>
              <a:t>MISSION</a:t>
            </a:r>
          </a:p>
        </p:txBody>
      </p:sp>
      <p:sp>
        <p:nvSpPr>
          <p:cNvPr id="3" name="Content Placeholder 2">
            <a:extLst>
              <a:ext uri="{FF2B5EF4-FFF2-40B4-BE49-F238E27FC236}">
                <a16:creationId xmlns:a16="http://schemas.microsoft.com/office/drawing/2014/main" id="{5A0C2219-35AA-41E4-8ACF-21A26687CB60}"/>
              </a:ext>
            </a:extLst>
          </p:cNvPr>
          <p:cNvSpPr>
            <a:spLocks noGrp="1"/>
          </p:cNvSpPr>
          <p:nvPr>
            <p:ph idx="1"/>
          </p:nvPr>
        </p:nvSpPr>
        <p:spPr>
          <a:xfrm>
            <a:off x="1198182" y="2443942"/>
            <a:ext cx="5219244" cy="3973483"/>
          </a:xfrm>
        </p:spPr>
        <p:txBody>
          <a:bodyPr>
            <a:normAutofit fontScale="25000" lnSpcReduction="20000"/>
          </a:bodyPr>
          <a:lstStyle/>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500" b="1" dirty="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 </a:t>
            </a: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5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5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5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TO INCREASE THE NUMBER OF SMALL </a:t>
            </a: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STANDARD FLOWER SHOWS AND </a:t>
            </a: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EDUCATIONAL SERVICES TO NGC</a:t>
            </a: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 </a:t>
            </a: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FEDERATED GARDEN CLUB MEMBERS ON A</a:t>
            </a: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 LOCAL CLUB OR COUNCIL</a:t>
            </a: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LEVEL</a:t>
            </a: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b="1" dirty="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6000" dirty="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6000" dirty="0">
                <a:solidFill>
                  <a:srgbClr val="FFFFFF"/>
                </a:solidFill>
                <a:effectLst/>
                <a:latin typeface="Helvetica" panose="020B0604020202020204" pitchFamily="34" charset="0"/>
                <a:ea typeface="Times New Roman" panose="02020603050405020304" pitchFamily="18" charset="0"/>
                <a:cs typeface="Times New Roman" panose="02020603050405020304" pitchFamily="18" charset="0"/>
              </a:rPr>
              <a:t>To increase the number of SMALL STANDARD FLOWER SHOWS and educational services to FEDERATED GARDEN CLUB members on a local club level.</a:t>
            </a:r>
          </a:p>
          <a:p>
            <a:endParaRPr lang="en-US" sz="500" dirty="0">
              <a:solidFill>
                <a:srgbClr val="FFFFFF"/>
              </a:solidFill>
            </a:endParaRPr>
          </a:p>
        </p:txBody>
      </p:sp>
    </p:spTree>
    <p:extLst>
      <p:ext uri="{BB962C8B-B14F-4D97-AF65-F5344CB8AC3E}">
        <p14:creationId xmlns:p14="http://schemas.microsoft.com/office/powerpoint/2010/main" val="4269121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9274B-52B0-4041-9A6F-571AC724F440}"/>
              </a:ext>
            </a:extLst>
          </p:cNvPr>
          <p:cNvSpPr>
            <a:spLocks noGrp="1"/>
          </p:cNvSpPr>
          <p:nvPr>
            <p:ph type="title"/>
          </p:nvPr>
        </p:nvSpPr>
        <p:spPr/>
        <p:txBody>
          <a:bodyPr/>
          <a:lstStyle/>
          <a:p>
            <a:pPr algn="ctr"/>
            <a:r>
              <a:rPr lang="en-US" b="1"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DESCRIPTION:</a:t>
            </a:r>
            <a:br>
              <a:rPr lang="en-US"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05B98071-8FE3-466A-869E-15B2F03C2AAC}"/>
              </a:ext>
            </a:extLst>
          </p:cNvPr>
          <p:cNvSpPr>
            <a:spLocks noGrp="1"/>
          </p:cNvSpPr>
          <p:nvPr>
            <p:ph idx="1"/>
          </p:nvPr>
        </p:nvSpPr>
        <p:spPr/>
        <p:txBody>
          <a:bodyPr>
            <a:normAutofit fontScale="25000" lnSpcReduction="20000"/>
          </a:bodyPr>
          <a:lstStyle/>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A CLUB-FRIENDLY PROGRAM DESIGNED TO MOTIVATE AND  </a:t>
            </a: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ENCOURAGE SMALL OR INEXPERIENCED GARDEN CLUBS</a:t>
            </a: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OR CLUBS THAT HAVE NOT HAD A FLOWER</a:t>
            </a:r>
            <a:r>
              <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SHOW IN </a:t>
            </a: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SEVERAL YEARS, TO HOST A SMALL STANDARD FLOWER</a:t>
            </a: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SHOW.  THIS PROGRAM CAN ALSO BE USED AS A</a:t>
            </a: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WORKSHOP TO</a:t>
            </a: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UPDATE  MORE EXPERIENCED CLUBS ON HANDBOOK</a:t>
            </a: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 DESIGNS, HORTICULTURE AND POLICY </a:t>
            </a: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indent="0" algn="ctr">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2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CHANGES.</a:t>
            </a:r>
            <a:endParaRPr lang="en-US" sz="1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marR="0" indent="0">
              <a:lnSpc>
                <a:spcPts val="1200"/>
              </a:lnSpc>
              <a:spcBef>
                <a:spcPts val="0"/>
              </a:spcBef>
              <a:spcAft>
                <a:spcPts val="0"/>
              </a:spcAft>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a:t>
            </a:r>
          </a:p>
          <a:p>
            <a:pPr marL="0" marR="0">
              <a:lnSpc>
                <a:spcPts val="12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8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8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8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8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8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800" dirty="0">
              <a:solidFill>
                <a:srgbClr val="000000"/>
              </a:solidFill>
              <a:latin typeface="Helvetica" panose="020B0604020202020204" pitchFamily="34" charset="0"/>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173813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B0AAC-909E-4919-B09F-696A5AD8A1D4}"/>
              </a:ext>
            </a:extLst>
          </p:cNvPr>
          <p:cNvSpPr>
            <a:spLocks noGrp="1"/>
          </p:cNvSpPr>
          <p:nvPr>
            <p:ph type="title"/>
          </p:nvPr>
        </p:nvSpPr>
        <p:spPr/>
        <p:txBody>
          <a:bodyPr/>
          <a:lstStyle/>
          <a:p>
            <a:pPr algn="ctr"/>
            <a:r>
              <a:rPr lang="en-US" dirty="0"/>
              <a:t>FLOWER SHOW IN A BOX:</a:t>
            </a:r>
          </a:p>
        </p:txBody>
      </p:sp>
      <p:pic>
        <p:nvPicPr>
          <p:cNvPr id="6" name="Picture Placeholder 5" descr="A picture containing text&#10;&#10;Description automatically generated">
            <a:extLst>
              <a:ext uri="{FF2B5EF4-FFF2-40B4-BE49-F238E27FC236}">
                <a16:creationId xmlns:a16="http://schemas.microsoft.com/office/drawing/2014/main" id="{64FA554A-B3F5-49D2-A294-D10C93E673C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390" r="20390"/>
          <a:stretch>
            <a:fillRect/>
          </a:stretch>
        </p:blipFill>
        <p:spPr>
          <a:xfrm rot="5400000">
            <a:off x="5832475" y="338137"/>
            <a:ext cx="4873625" cy="6172200"/>
          </a:xfrm>
        </p:spPr>
      </p:pic>
      <p:sp>
        <p:nvSpPr>
          <p:cNvPr id="4" name="Text Placeholder 3">
            <a:extLst>
              <a:ext uri="{FF2B5EF4-FFF2-40B4-BE49-F238E27FC236}">
                <a16:creationId xmlns:a16="http://schemas.microsoft.com/office/drawing/2014/main" id="{E6995DAA-2C15-43FF-878D-FDA3FB860760}"/>
              </a:ext>
            </a:extLst>
          </p:cNvPr>
          <p:cNvSpPr>
            <a:spLocks noGrp="1"/>
          </p:cNvSpPr>
          <p:nvPr>
            <p:ph type="body" sz="half" idx="2"/>
          </p:nvPr>
        </p:nvSpPr>
        <p:spPr/>
        <p:txBody>
          <a:bodyPr>
            <a:normAutofit lnSpcReduction="10000"/>
          </a:bodyPr>
          <a:lstStyle/>
          <a:p>
            <a:pPr algn="ctr"/>
            <a:r>
              <a:rPr lang="en-US" sz="2400" dirty="0"/>
              <a:t>EVERYTHING YOU NEED TO STAGE A SMALL STANDARD FLOWER SHOW CAN BE CONTAINED IN A SPACESAVER TYPE STORAGE TUB.  THIS ONE HAPPENS TO BE 10” TALL X 15” LONG AND 12” WIDE. BUT YOU COULD DECORATE AND USE A HAT BOX OR ANYTHING THAT WOULD HOLD ALL YOUR ITEMS SAFELY.</a:t>
            </a:r>
          </a:p>
        </p:txBody>
      </p:sp>
    </p:spTree>
    <p:extLst>
      <p:ext uri="{BB962C8B-B14F-4D97-AF65-F5344CB8AC3E}">
        <p14:creationId xmlns:p14="http://schemas.microsoft.com/office/powerpoint/2010/main" val="1177998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D906-77FE-4E42-80EE-96FF44C712B0}"/>
              </a:ext>
            </a:extLst>
          </p:cNvPr>
          <p:cNvSpPr>
            <a:spLocks noGrp="1"/>
          </p:cNvSpPr>
          <p:nvPr>
            <p:ph type="title"/>
          </p:nvPr>
        </p:nvSpPr>
        <p:spPr/>
        <p:txBody>
          <a:bodyPr/>
          <a:lstStyle/>
          <a:p>
            <a:r>
              <a:rPr lang="en-US" dirty="0"/>
              <a:t>WATER PICKS WITH OR WITHOUT ‘STEMS’</a:t>
            </a:r>
          </a:p>
        </p:txBody>
      </p:sp>
      <p:pic>
        <p:nvPicPr>
          <p:cNvPr id="6" name="Picture Placeholder 5" descr="A picture containing vegetable&#10;&#10;Description automatically generated">
            <a:extLst>
              <a:ext uri="{FF2B5EF4-FFF2-40B4-BE49-F238E27FC236}">
                <a16:creationId xmlns:a16="http://schemas.microsoft.com/office/drawing/2014/main" id="{089FE72C-D8CD-47E7-9E7B-B762C0615B4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390" r="20390"/>
          <a:stretch>
            <a:fillRect/>
          </a:stretch>
        </p:blipFill>
        <p:spPr>
          <a:xfrm rot="5400000">
            <a:off x="5832475" y="338137"/>
            <a:ext cx="4873625" cy="6172200"/>
          </a:xfrm>
        </p:spPr>
      </p:pic>
      <p:sp>
        <p:nvSpPr>
          <p:cNvPr id="4" name="Text Placeholder 3">
            <a:extLst>
              <a:ext uri="{FF2B5EF4-FFF2-40B4-BE49-F238E27FC236}">
                <a16:creationId xmlns:a16="http://schemas.microsoft.com/office/drawing/2014/main" id="{13B0A134-AC27-41E9-A861-F6CA52B37933}"/>
              </a:ext>
            </a:extLst>
          </p:cNvPr>
          <p:cNvSpPr>
            <a:spLocks noGrp="1"/>
          </p:cNvSpPr>
          <p:nvPr>
            <p:ph type="body" sz="half" idx="2"/>
          </p:nvPr>
        </p:nvSpPr>
        <p:spPr/>
        <p:txBody>
          <a:bodyPr>
            <a:normAutofit/>
          </a:bodyPr>
          <a:lstStyle/>
          <a:p>
            <a:endParaRPr lang="en-US" sz="2400" dirty="0"/>
          </a:p>
          <a:p>
            <a:pPr algn="ctr"/>
            <a:r>
              <a:rPr lang="en-US" sz="2400" dirty="0"/>
              <a:t>USE THESE TO HOLD SOME OF THE FLOWERS OR GREENERY THAT WILL BE ENTERED IN YOUR SHOW…..YOU CAN STICK THEM IN STYROFOAM TO KEEP THEM UPRIGHT AND SEPARATE THEM INTO CLASSES THAT WAY.</a:t>
            </a:r>
          </a:p>
        </p:txBody>
      </p:sp>
    </p:spTree>
    <p:extLst>
      <p:ext uri="{BB962C8B-B14F-4D97-AF65-F5344CB8AC3E}">
        <p14:creationId xmlns:p14="http://schemas.microsoft.com/office/powerpoint/2010/main" val="1275339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9CD5-9273-4FC8-8217-5B3A9E7488F7}"/>
              </a:ext>
            </a:extLst>
          </p:cNvPr>
          <p:cNvSpPr>
            <a:spLocks noGrp="1"/>
          </p:cNvSpPr>
          <p:nvPr>
            <p:ph type="title"/>
          </p:nvPr>
        </p:nvSpPr>
        <p:spPr/>
        <p:txBody>
          <a:bodyPr/>
          <a:lstStyle/>
          <a:p>
            <a:pPr algn="ctr"/>
            <a:r>
              <a:rPr lang="en-US" dirty="0"/>
              <a:t>ENTRY CARDS</a:t>
            </a:r>
            <a:br>
              <a:rPr lang="en-US" dirty="0"/>
            </a:br>
            <a:endParaRPr lang="en-US" dirty="0"/>
          </a:p>
        </p:txBody>
      </p:sp>
      <p:pic>
        <p:nvPicPr>
          <p:cNvPr id="6" name="Picture Placeholder 5" descr="Text, letter&#10;&#10;Description automatically generated">
            <a:extLst>
              <a:ext uri="{FF2B5EF4-FFF2-40B4-BE49-F238E27FC236}">
                <a16:creationId xmlns:a16="http://schemas.microsoft.com/office/drawing/2014/main" id="{610FB7E1-E999-451A-A6E0-ADC878E9052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390" r="20390"/>
          <a:stretch>
            <a:fillRect/>
          </a:stretch>
        </p:blipFill>
        <p:spPr>
          <a:xfrm rot="5400000">
            <a:off x="5832475" y="338137"/>
            <a:ext cx="4873625" cy="6172200"/>
          </a:xfrm>
        </p:spPr>
      </p:pic>
      <p:sp>
        <p:nvSpPr>
          <p:cNvPr id="4" name="Text Placeholder 3">
            <a:extLst>
              <a:ext uri="{FF2B5EF4-FFF2-40B4-BE49-F238E27FC236}">
                <a16:creationId xmlns:a16="http://schemas.microsoft.com/office/drawing/2014/main" id="{AC3C0A2D-5185-4C1F-862E-3A9060CC5514}"/>
              </a:ext>
            </a:extLst>
          </p:cNvPr>
          <p:cNvSpPr>
            <a:spLocks noGrp="1"/>
          </p:cNvSpPr>
          <p:nvPr>
            <p:ph type="body" sz="half" idx="2"/>
          </p:nvPr>
        </p:nvSpPr>
        <p:spPr>
          <a:xfrm>
            <a:off x="839788" y="1857894"/>
            <a:ext cx="3932237" cy="3811588"/>
          </a:xfrm>
        </p:spPr>
        <p:txBody>
          <a:bodyPr>
            <a:normAutofit lnSpcReduction="10000"/>
          </a:bodyPr>
          <a:lstStyle/>
          <a:p>
            <a:pPr algn="ctr"/>
            <a:r>
              <a:rPr lang="en-US" sz="3200" dirty="0"/>
              <a:t>WHETHER YOU USE THE ENTRY CARDS FROM NATIONAL GARDEN CLUBS’ HQ OR HAVE TRIPLICATE ONES PRINTED AS YOU SEE HERE, YOU NEED TO HAVE ENTRY CARDS….</a:t>
            </a:r>
          </a:p>
        </p:txBody>
      </p:sp>
    </p:spTree>
    <p:extLst>
      <p:ext uri="{BB962C8B-B14F-4D97-AF65-F5344CB8AC3E}">
        <p14:creationId xmlns:p14="http://schemas.microsoft.com/office/powerpoint/2010/main" val="3384986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DDA6F-238C-4816-8673-21A84F4FBF43}"/>
              </a:ext>
            </a:extLst>
          </p:cNvPr>
          <p:cNvSpPr>
            <a:spLocks noGrp="1"/>
          </p:cNvSpPr>
          <p:nvPr>
            <p:ph type="title"/>
          </p:nvPr>
        </p:nvSpPr>
        <p:spPr>
          <a:xfrm>
            <a:off x="465514" y="166256"/>
            <a:ext cx="4717674" cy="1463039"/>
          </a:xfrm>
        </p:spPr>
        <p:txBody>
          <a:bodyPr>
            <a:normAutofit/>
          </a:bodyPr>
          <a:lstStyle/>
          <a:p>
            <a:pPr algn="ctr"/>
            <a:r>
              <a:rPr lang="en-US" dirty="0"/>
              <a:t>TRIPLICATE ENTRY</a:t>
            </a:r>
            <a:br>
              <a:rPr lang="en-US" dirty="0"/>
            </a:br>
            <a:r>
              <a:rPr lang="en-US" dirty="0"/>
              <a:t>TAGS</a:t>
            </a:r>
            <a:br>
              <a:rPr lang="en-US" dirty="0"/>
            </a:br>
            <a:endParaRPr lang="en-US" dirty="0"/>
          </a:p>
        </p:txBody>
      </p:sp>
      <p:pic>
        <p:nvPicPr>
          <p:cNvPr id="6" name="Picture Placeholder 5" descr="Text, letter&#10;&#10;Description automatically generated">
            <a:extLst>
              <a:ext uri="{FF2B5EF4-FFF2-40B4-BE49-F238E27FC236}">
                <a16:creationId xmlns:a16="http://schemas.microsoft.com/office/drawing/2014/main" id="{1CBA82F3-A137-49C0-B4EE-DB18EBB9F3A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390" r="20390"/>
          <a:stretch>
            <a:fillRect/>
          </a:stretch>
        </p:blipFill>
        <p:spPr>
          <a:xfrm rot="5400000">
            <a:off x="5832475" y="338137"/>
            <a:ext cx="4873625" cy="6172200"/>
          </a:xfrm>
        </p:spPr>
      </p:pic>
      <p:sp>
        <p:nvSpPr>
          <p:cNvPr id="4" name="Text Placeholder 3">
            <a:extLst>
              <a:ext uri="{FF2B5EF4-FFF2-40B4-BE49-F238E27FC236}">
                <a16:creationId xmlns:a16="http://schemas.microsoft.com/office/drawing/2014/main" id="{774E2555-9F65-447E-8F78-ECD9DC8BD001}"/>
              </a:ext>
            </a:extLst>
          </p:cNvPr>
          <p:cNvSpPr>
            <a:spLocks noGrp="1"/>
          </p:cNvSpPr>
          <p:nvPr>
            <p:ph type="body" sz="half" idx="2"/>
          </p:nvPr>
        </p:nvSpPr>
        <p:spPr>
          <a:xfrm>
            <a:off x="839788" y="1330035"/>
            <a:ext cx="4343399" cy="4873625"/>
          </a:xfrm>
        </p:spPr>
        <p:txBody>
          <a:bodyPr>
            <a:noAutofit/>
          </a:bodyPr>
          <a:lstStyle/>
          <a:p>
            <a:pPr algn="ctr"/>
            <a:r>
              <a:rPr lang="en-US" sz="2400" dirty="0"/>
              <a:t>HAVING TRIPLICATE ENTRY CARDS IS A TIME SAVER….FILL THEM OUT; ENTRIES WILL KEEP THE PINK COPY, HAVE CLERKS TAKE THE YELLOW COPY TO TABULATIONS/AWARDS AS THEY ARE JUDGED AND LEAVE THE WHITE COPY ON THE EXHIBIT…..WITH THIS METHOD, THERE ARE NO CLERK’S SHEETS AND TABLULATIONS/AWARDS IS READY TO TELL YOU ALMOST IMMEDIATELY WHO YOUR WINNERS ARE!!!</a:t>
            </a:r>
          </a:p>
        </p:txBody>
      </p:sp>
    </p:spTree>
    <p:extLst>
      <p:ext uri="{BB962C8B-B14F-4D97-AF65-F5344CB8AC3E}">
        <p14:creationId xmlns:p14="http://schemas.microsoft.com/office/powerpoint/2010/main" val="4013270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39DE634-ACD8-440C-9997-3C642F0F4617}"/>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a:solidFill>
                  <a:schemeClr val="bg1"/>
                </a:solidFill>
              </a:rPr>
              <a:t>HORTICULTURE</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CDEFB02-DF42-433F-8908-E0C9B119F4EA}"/>
              </a:ext>
            </a:extLst>
          </p:cNvPr>
          <p:cNvSpPr>
            <a:spLocks noGrp="1"/>
          </p:cNvSpPr>
          <p:nvPr>
            <p:ph type="body" sz="half" idx="2"/>
          </p:nvPr>
        </p:nvSpPr>
        <p:spPr>
          <a:xfrm>
            <a:off x="897769" y="1909192"/>
            <a:ext cx="4586513" cy="3647710"/>
          </a:xfrm>
        </p:spPr>
        <p:txBody>
          <a:bodyPr vert="horz" lIns="91440" tIns="45720" rIns="91440" bIns="45720" rtlCol="0">
            <a:normAutofit/>
          </a:bodyPr>
          <a:lstStyle/>
          <a:p>
            <a:pPr indent="-228600">
              <a:buFont typeface="Arial" panose="020B0604020202020204" pitchFamily="34" charset="0"/>
              <a:buChar char="•"/>
            </a:pPr>
            <a:r>
              <a:rPr lang="en-US" sz="2000" dirty="0">
                <a:solidFill>
                  <a:schemeClr val="bg1"/>
                </a:solidFill>
              </a:rPr>
              <a:t>DEPENDING ON WHAT IS INCLUDED IN YOUR HORTICULTURE DIVISION, YOU MAY NEED REGULAR SIZED BUD VASES;  SOME ARBOREAL SPECIMENS CAN BE LAID ON THE TABLE-TOP WITHOUT WATER; SOME ITEMS MAY BE SMALL AND FIT A WATER TUBE….YOU’LL NEED TO HAVE ENOUGH FOR THE MINIMUM OF 20 HORTICULTURE ENTRIES REQUIRED…OR EXHIBITORS CAN BRING THEIR OWN CONTAINERS.</a:t>
            </a:r>
          </a:p>
          <a:p>
            <a:pPr indent="-228600">
              <a:buFont typeface="Arial" panose="020B0604020202020204" pitchFamily="34" charset="0"/>
              <a:buChar char="•"/>
            </a:pPr>
            <a:r>
              <a:rPr lang="en-US" sz="2000" dirty="0">
                <a:solidFill>
                  <a:schemeClr val="bg1"/>
                </a:solidFill>
              </a:rPr>
              <a:t>NOTE: be specific about what type container the exhibitor can bring!!!</a:t>
            </a: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Placeholder 5" descr="A picture containing indoor, silver&#10;&#10;Description automatically generated">
            <a:extLst>
              <a:ext uri="{FF2B5EF4-FFF2-40B4-BE49-F238E27FC236}">
                <a16:creationId xmlns:a16="http://schemas.microsoft.com/office/drawing/2014/main" id="{C1EE95D6-0AE0-48ED-820A-C3155C9B983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9228" b="-3"/>
          <a:stretch/>
        </p:blipFill>
        <p:spPr>
          <a:xfrm rot="5400000">
            <a:off x="5929726" y="595726"/>
            <a:ext cx="6858000" cy="5666547"/>
          </a:xfrm>
          <a:prstGeom prst="rect">
            <a:avLst/>
          </a:prstGeom>
        </p:spPr>
      </p:pic>
    </p:spTree>
    <p:extLst>
      <p:ext uri="{BB962C8B-B14F-4D97-AF65-F5344CB8AC3E}">
        <p14:creationId xmlns:p14="http://schemas.microsoft.com/office/powerpoint/2010/main" val="3820272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A80D-2318-4182-AB41-1804D3EEF824}"/>
              </a:ext>
            </a:extLst>
          </p:cNvPr>
          <p:cNvSpPr>
            <a:spLocks noGrp="1"/>
          </p:cNvSpPr>
          <p:nvPr>
            <p:ph type="title"/>
          </p:nvPr>
        </p:nvSpPr>
        <p:spPr>
          <a:xfrm>
            <a:off x="839788" y="457200"/>
            <a:ext cx="3932237" cy="1018309"/>
          </a:xfrm>
        </p:spPr>
        <p:txBody>
          <a:bodyPr/>
          <a:lstStyle/>
          <a:p>
            <a:r>
              <a:rPr lang="en-US" dirty="0"/>
              <a:t>SMALL HORTICULTURE		</a:t>
            </a:r>
          </a:p>
        </p:txBody>
      </p:sp>
      <p:pic>
        <p:nvPicPr>
          <p:cNvPr id="6" name="Picture Placeholder 5" descr="A picture containing text, indoor&#10;&#10;Description automatically generated">
            <a:extLst>
              <a:ext uri="{FF2B5EF4-FFF2-40B4-BE49-F238E27FC236}">
                <a16:creationId xmlns:a16="http://schemas.microsoft.com/office/drawing/2014/main" id="{B9C99781-E0FE-487A-B11E-E453101BCFF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a16="http://schemas.microsoft.com/office/drawing/2014/main" id="{53351BF5-0085-43D8-AC28-DB8361D7E68D}"/>
              </a:ext>
            </a:extLst>
          </p:cNvPr>
          <p:cNvSpPr>
            <a:spLocks noGrp="1"/>
          </p:cNvSpPr>
          <p:nvPr>
            <p:ph type="body" sz="half" idx="2"/>
          </p:nvPr>
        </p:nvSpPr>
        <p:spPr>
          <a:xfrm>
            <a:off x="839788" y="995363"/>
            <a:ext cx="3932237" cy="4873625"/>
          </a:xfrm>
        </p:spPr>
        <p:txBody>
          <a:bodyPr>
            <a:normAutofit/>
          </a:bodyPr>
          <a:lstStyle/>
          <a:p>
            <a:endParaRPr lang="en-US" sz="2400" dirty="0"/>
          </a:p>
          <a:p>
            <a:pPr algn="ctr"/>
            <a:r>
              <a:rPr lang="en-US" sz="2800" dirty="0"/>
              <a:t>AGAIN, DEPENDING ON WHAT YOU EXPECT TO BE ENTERED OR HOW YOU WRITE THE SCHEDULE, YOU MAY FIND YO NEED SMALL CONTAINERS SUCH AS THE SYRUP BOTTLE FROM CRACKER BARREL RESTAURANT OR A SERUM VIAL FROM THE VET’S OFFICE.</a:t>
            </a:r>
          </a:p>
        </p:txBody>
      </p:sp>
    </p:spTree>
    <p:extLst>
      <p:ext uri="{BB962C8B-B14F-4D97-AF65-F5344CB8AC3E}">
        <p14:creationId xmlns:p14="http://schemas.microsoft.com/office/powerpoint/2010/main" val="2225095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867</Words>
  <Application>Microsoft Office PowerPoint</Application>
  <PresentationFormat>Widescreen</PresentationFormat>
  <Paragraphs>111</Paragraphs>
  <Slides>15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Helvetica</vt:lpstr>
      <vt:lpstr>Office Theme</vt:lpstr>
      <vt:lpstr>FLOWER SHOW IN A BOX</vt:lpstr>
      <vt:lpstr>MISSION</vt:lpstr>
      <vt:lpstr>DESCRIPTION: </vt:lpstr>
      <vt:lpstr>FLOWER SHOW IN A BOX:</vt:lpstr>
      <vt:lpstr>WATER PICKS WITH OR WITHOUT ‘STEMS’</vt:lpstr>
      <vt:lpstr>ENTRY CARDS </vt:lpstr>
      <vt:lpstr>TRIPLICATE ENTRY TAGS </vt:lpstr>
      <vt:lpstr>HORTICULTURE</vt:lpstr>
      <vt:lpstr>SMALL HORTICULTURE  </vt:lpstr>
      <vt:lpstr>THE HANDBOOK FOR FLOWER SHOWS</vt:lpstr>
      <vt:lpstr>SIGNAGE</vt:lpstr>
      <vt:lpstr>MANUAL FOR THE   SMALL STANDARD  FLOWER SHOW    </vt:lpstr>
      <vt:lpstr>RIBBONS, STICKERS AND AWARDS</vt:lpstr>
      <vt:lpstr>Other items you may need to have in your FSIAB</vt:lpstr>
      <vt:lpstr>Flower Show in a Box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FLOWER SHOW IN A BOX</dc:title>
  <dc:creator>Gina Jogan</dc:creator>
  <cp:lastModifiedBy>Susan Roberts</cp:lastModifiedBy>
  <cp:revision>10</cp:revision>
  <dcterms:created xsi:type="dcterms:W3CDTF">2021-08-17T21:47:19Z</dcterms:created>
  <dcterms:modified xsi:type="dcterms:W3CDTF">2024-02-29T14:25:11Z</dcterms:modified>
</cp:coreProperties>
</file>